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14.png" ContentType="image/png"/>
  <Override PartName="/ppt/media/image2.png" ContentType="image/png"/>
  <Override PartName="/ppt/media/image69.png" ContentType="image/png"/>
  <Override PartName="/ppt/media/image32.png" ContentType="image/png"/>
  <Override PartName="/ppt/media/image25.png" ContentType="image/png"/>
  <Override PartName="/ppt/media/image62.png" ContentType="image/png"/>
  <Override PartName="/ppt/media/image63.png" ContentType="image/png"/>
  <Override PartName="/ppt/media/image76.png" ContentType="image/png"/>
  <Override PartName="/ppt/media/image64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28.xml.rels" ContentType="application/vnd.openxmlformats-package.relationships+xml"/>
  <Override PartName="/ppt/slides/_rels/slide92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8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69.xml" ContentType="application/vnd.openxmlformats-officedocument.presentationml.slide+xml"/>
  <Override PartName="/ppt/slides/slide72.xml" ContentType="application/vnd.openxmlformats-officedocument.presentationml.slide+xml"/>
  <Override PartName="/ppt/slides/slide60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50FAEC-3B21-400A-A2A9-9AB7D0347BA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4E6FBF-CF50-42C2-9560-A9A371DCD6F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6D4EBD-F38C-4D06-9A33-70CB81978C3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AD4FCE-D457-4BB4-AB17-1349E3FDF00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A6E0C4-50AB-4868-8B8D-5948FCE1950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94C598-C10B-468B-B7BE-735BDC2F0F9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7A3E58-FC17-477D-809C-7B64FA381A6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C9B3FB-C6CF-4792-AE35-8FFCB28B164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AD07B2-1B9E-4228-8F80-730B72B10F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B82471-3FE6-4843-A83F-74515EFFD9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F853FE-A94E-43E1-A22D-9FDAE01B58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F9E723-2142-4681-889A-A44D244237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488A90A-9218-4ED3-90E5-5CAB08612FD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image" Target="../media/image75.png"/><Relationship Id="rId3" Type="http://schemas.openxmlformats.org/officeDocument/2006/relationships/image" Target="../media/image7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397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98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400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2024-08-28T10:21:03Z</dcterms:modified>
  <cp:revision>107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